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8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DEAD-C21B-47DD-972C-D7B10C1BB176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7A5E-EBD6-498D-8779-82619F970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512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DEAD-C21B-47DD-972C-D7B10C1BB176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7A5E-EBD6-498D-8779-82619F970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566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DEAD-C21B-47DD-972C-D7B10C1BB176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7A5E-EBD6-498D-8779-82619F970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211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DEAD-C21B-47DD-972C-D7B10C1BB176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7A5E-EBD6-498D-8779-82619F970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112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DEAD-C21B-47DD-972C-D7B10C1BB176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7A5E-EBD6-498D-8779-82619F970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70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DEAD-C21B-47DD-972C-D7B10C1BB176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7A5E-EBD6-498D-8779-82619F970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645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DEAD-C21B-47DD-972C-D7B10C1BB176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7A5E-EBD6-498D-8779-82619F970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962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DEAD-C21B-47DD-972C-D7B10C1BB176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7A5E-EBD6-498D-8779-82619F970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355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DEAD-C21B-47DD-972C-D7B10C1BB176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7A5E-EBD6-498D-8779-82619F970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077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DEAD-C21B-47DD-972C-D7B10C1BB176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7A5E-EBD6-498D-8779-82619F970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996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DEAD-C21B-47DD-972C-D7B10C1BB176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27A5E-EBD6-498D-8779-82619F970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266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63DEAD-C21B-47DD-972C-D7B10C1BB176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027A5E-EBD6-498D-8779-82619F970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19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ack and white map of calvary cemetery&#10;&#10;Description automatically generated">
            <a:extLst>
              <a:ext uri="{FF2B5EF4-FFF2-40B4-BE49-F238E27FC236}">
                <a16:creationId xmlns:a16="http://schemas.microsoft.com/office/drawing/2014/main" id="{7CBA48B5-9031-2DBF-F899-592BE2877E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372224" y="-721341"/>
            <a:ext cx="6408698" cy="8293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229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Molly DiLorenzo</dc:creator>
  <cp:lastModifiedBy>Molly DiLorenzo</cp:lastModifiedBy>
  <cp:revision>1</cp:revision>
  <dcterms:created xsi:type="dcterms:W3CDTF">2024-10-25T15:08:05Z</dcterms:created>
  <dcterms:modified xsi:type="dcterms:W3CDTF">2024-10-25T15:09:23Z</dcterms:modified>
</cp:coreProperties>
</file>