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4A994-571E-67EE-755B-0708F9579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A686B9-C28A-FEA8-BE06-12110B62A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B9E98-4EB5-C7E5-C1AF-FA122813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EF446-7B60-4634-711F-08B77BCDF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DE256-3BBB-1161-4C7E-4CC39DC6D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9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E968-A9A3-4F26-17AF-D51851E63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D4C88E-4B1F-C06B-058A-67AF4BD52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A47F6-755F-5B60-DF59-F73E0A11D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F150F-6153-61A2-9BD9-EC270B7E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982E0-639F-6B03-65AF-DF6BA61A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8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72E56-719B-ECB4-531A-3B11A9212E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E5F98-BA4B-0FA6-647B-3399B4E6D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6EFF0-E32F-7C28-0EA4-4963C794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B72A5-073D-DA28-AF29-F8D4004CA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68638-7F40-AC7C-F8FA-55E48A95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573E-A4CA-8C7F-562A-86FFB3E9D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2F54C-479F-4964-ACD4-414663525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4B4BC-829C-874C-E17D-20D3D2002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2B36D-1342-3DBC-F34C-4EF30793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90D96-F322-9DC6-D9E3-25285D0F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5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C97C2-8262-D7C7-7FC7-5E2CBA5D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AB019-4760-9109-DB75-DE488798B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BA1B8-B230-3FB1-DE5B-76DAA188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62AEB-1774-E00A-2009-4AD6EE4C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A318A-27CE-A438-F4D0-AD17CB6B0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1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83943-AE1A-2298-BBDA-8DC38B40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52FFC-4C2C-C7CC-6DFE-884A7C918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6E964-74C4-8BBA-ACF0-AD2647DC3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B26E2-E1F4-E169-64EF-0F1103F26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E51F0-47B6-D501-CDBF-D1B1CBBD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23E15-FCEF-6131-FAC9-8369779D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3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90A2-E5FD-F8DE-939F-4109E7C19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6CF70-E67A-7F39-A76F-315ACCF41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64F6C5-4EF3-E417-EEF0-79CE0228C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99A-D319-FF2E-6446-6712D341FC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2725A-BF91-B47B-E2A8-B9863239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3E2898-BEF9-8176-1ED4-7733E7A4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A0EC8E-B3A6-A4C6-788D-803F89393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EB785A-7C05-A150-202C-A4E09D197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3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FE372-6EF6-D84D-92D5-CAAF1AD8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06BEC-B133-6F25-CE2B-96C190E7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D58049-E921-1130-EA83-D6ABF657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98603-B086-9C80-4E03-0401438F0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4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C0E472-71C4-792C-5211-A6BBFFE81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CD1AD5-BDF4-0171-8630-3E238A85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AE2B2-6397-AF5A-3E55-07D2E69E6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7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3588-7DDE-CEDD-4B41-320F13881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58A10-5BBC-2700-6617-A85F0DD36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2E0DF-A42F-3446-A114-2BE8BA9B6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77962-22FF-89E7-5364-80DFD9C7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24412-9A16-2454-BEB0-71DDB0C9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7C69C-CA12-F056-ED48-15850E99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3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F0695-7DE6-BC1E-B5D4-F8CB16233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86FA9E-3889-435C-BBDD-9FD949D5FE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735FA-9966-D45F-26B1-BF814D92C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97991-2EF9-D92B-CE00-C1AAF66E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C76A-7DD6-6322-771D-EAC2D4BBF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86AC7-6ADB-C9D6-B665-944DB86B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8CCD71-C0EF-E08D-5615-79370825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6736A-6BB5-561D-5EA6-D94193B83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341B5-F34A-B241-1348-6C6BB66A9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FBA55C-3A44-469C-BD48-E1E42213C03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D8459-DD89-A097-7FFE-726FBDB32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DBE85-7763-300D-46A5-349358C1D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42801A-38B1-4C2C-B553-70A65A6F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3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section of a building&#10;&#10;Description automatically generated with medium confidence">
            <a:extLst>
              <a:ext uri="{FF2B5EF4-FFF2-40B4-BE49-F238E27FC236}">
                <a16:creationId xmlns:a16="http://schemas.microsoft.com/office/drawing/2014/main" id="{54CED4AD-FF6C-23F6-4191-ABAE909FD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745" y="0"/>
            <a:ext cx="88725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71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Molly DiLorenzo</dc:creator>
  <cp:lastModifiedBy>Molly DiLorenzo</cp:lastModifiedBy>
  <cp:revision>1</cp:revision>
  <dcterms:created xsi:type="dcterms:W3CDTF">2024-07-08T15:00:24Z</dcterms:created>
  <dcterms:modified xsi:type="dcterms:W3CDTF">2024-07-08T15:01:03Z</dcterms:modified>
</cp:coreProperties>
</file>